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DCA"/>
    <a:srgbClr val="F9E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62018624-EC22-C9D7-3FFD-0578EB3E4144}"/>
              </a:ext>
            </a:extLst>
          </p:cNvPr>
          <p:cNvSpPr txBox="1"/>
          <p:nvPr userDrawn="1"/>
        </p:nvSpPr>
        <p:spPr>
          <a:xfrm>
            <a:off x="0" y="-26940"/>
            <a:ext cx="12192000" cy="1509038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51000">
                <a:schemeClr val="lt1">
                  <a:tint val="98000"/>
                  <a:satMod val="130000"/>
                  <a:shade val="90000"/>
                  <a:alpha val="64000"/>
                  <a:lumMod val="100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 w="12700"/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pt-PT" dirty="0"/>
          </a:p>
        </p:txBody>
      </p: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C73920EA-A0C8-90B2-AADF-CD20090458D0}"/>
              </a:ext>
            </a:extLst>
          </p:cNvPr>
          <p:cNvCxnSpPr/>
          <p:nvPr userDrawn="1"/>
        </p:nvCxnSpPr>
        <p:spPr>
          <a:xfrm>
            <a:off x="0" y="1482098"/>
            <a:ext cx="12192000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85000"/>
                  </a:schemeClr>
                </a:gs>
                <a:gs pos="74000">
                  <a:schemeClr val="bg1">
                    <a:lumMod val="85000"/>
                  </a:schemeClr>
                </a:gs>
                <a:gs pos="83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0D1B8FC2-8AE8-4541-B03F-D852EF237968}"/>
              </a:ext>
            </a:extLst>
          </p:cNvPr>
          <p:cNvSpPr txBox="1"/>
          <p:nvPr userDrawn="1"/>
        </p:nvSpPr>
        <p:spPr>
          <a:xfrm>
            <a:off x="2856157" y="360407"/>
            <a:ext cx="5984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solidFill>
                  <a:schemeClr val="accent4">
                    <a:lumMod val="50000"/>
                  </a:schemeClr>
                </a:solidFill>
              </a:rPr>
              <a:t>7th GLOBAL STONE CONGRESS  </a:t>
            </a:r>
          </a:p>
          <a:p>
            <a:pPr algn="ctr"/>
            <a:r>
              <a:rPr lang="pt-PT" sz="2800" dirty="0">
                <a:solidFill>
                  <a:schemeClr val="accent4">
                    <a:lumMod val="50000"/>
                  </a:schemeClr>
                </a:solidFill>
              </a:rPr>
              <a:t>Portugal, Batalha, 18 – 23 | </a:t>
            </a:r>
            <a:r>
              <a:rPr lang="pt-PT" sz="2800" dirty="0" err="1">
                <a:solidFill>
                  <a:schemeClr val="accent4">
                    <a:lumMod val="50000"/>
                  </a:schemeClr>
                </a:solidFill>
              </a:rPr>
              <a:t>June</a:t>
            </a:r>
            <a:r>
              <a:rPr lang="pt-PT" sz="2800" dirty="0">
                <a:solidFill>
                  <a:schemeClr val="accent4">
                    <a:lumMod val="50000"/>
                  </a:schemeClr>
                </a:solidFill>
              </a:rPr>
              <a:t> | 2023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CFD171A-EDC0-4B37-B9E7-2695E2CA6E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377" y="-19422"/>
            <a:ext cx="1577838" cy="150152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7501F22-EB1E-4DDD-BFCB-24A277B9FC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973" y="6462807"/>
            <a:ext cx="1826127" cy="39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7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Posição do Rodapé 18">
            <a:extLst>
              <a:ext uri="{FF2B5EF4-FFF2-40B4-BE49-F238E27FC236}">
                <a16:creationId xmlns:a16="http://schemas.microsoft.com/office/drawing/2014/main" id="{18CDB716-B429-76EB-619D-27514223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0" name="Marcador de Posição do Número do Diapositivo 19">
            <a:extLst>
              <a:ext uri="{FF2B5EF4-FFF2-40B4-BE49-F238E27FC236}">
                <a16:creationId xmlns:a16="http://schemas.microsoft.com/office/drawing/2014/main" id="{7000EF45-C1F7-CBE8-5B52-EB75E896C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354036" cy="365125"/>
          </a:xfrm>
        </p:spPr>
        <p:txBody>
          <a:bodyPr/>
          <a:lstStyle/>
          <a:p>
            <a:r>
              <a:rPr lang="pt-PT" dirty="0"/>
              <a:t>7GSC 2023 | </a:t>
            </a:r>
            <a:fld id="{2636771D-BD5D-4D89-9AA3-4E98B989A583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25" name="Marcador de Posição do Texto 24">
            <a:extLst>
              <a:ext uri="{FF2B5EF4-FFF2-40B4-BE49-F238E27FC236}">
                <a16:creationId xmlns:a16="http://schemas.microsoft.com/office/drawing/2014/main" id="{FEDF1A3F-2D56-26F6-1D4C-5D560E81B0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28468" y="1414463"/>
            <a:ext cx="9592574" cy="1630362"/>
          </a:xfrm>
        </p:spPr>
        <p:txBody>
          <a:bodyPr anchor="b">
            <a:noAutofit/>
          </a:bodyPr>
          <a:lstStyle>
            <a:lvl1pPr marL="0" indent="0" algn="ctr">
              <a:buNone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/>
              <a:t>Clique para adicionar um título</a:t>
            </a:r>
          </a:p>
        </p:txBody>
      </p:sp>
      <p:sp>
        <p:nvSpPr>
          <p:cNvPr id="26" name="Marcador de Posição do Texto 24">
            <a:extLst>
              <a:ext uri="{FF2B5EF4-FFF2-40B4-BE49-F238E27FC236}">
                <a16:creationId xmlns:a16="http://schemas.microsoft.com/office/drawing/2014/main" id="{4EB7839B-37A8-C080-92D0-63A65143FD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28468" y="3197255"/>
            <a:ext cx="9592574" cy="1630362"/>
          </a:xfrm>
        </p:spPr>
        <p:txBody>
          <a:bodyPr anchor="t">
            <a:noAutofit/>
          </a:bodyPr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/>
              <a:t>Clique para adicionar um título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A05B734-C335-4D44-85FE-5D173CD90A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585" y="101987"/>
            <a:ext cx="1296883" cy="1231789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6F3CF04A-1D36-4AB1-BA92-B01E0F8A3437}"/>
              </a:ext>
            </a:extLst>
          </p:cNvPr>
          <p:cNvSpPr txBox="1"/>
          <p:nvPr userDrawn="1"/>
        </p:nvSpPr>
        <p:spPr>
          <a:xfrm>
            <a:off x="1725118" y="517826"/>
            <a:ext cx="9195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>
                <a:solidFill>
                  <a:schemeClr val="accent4">
                    <a:lumMod val="50000"/>
                  </a:schemeClr>
                </a:solidFill>
              </a:rPr>
              <a:t>7th GLOBAL STONE CONGRESS | Portugal, Batalha, 18 – 23 | </a:t>
            </a:r>
            <a:r>
              <a:rPr lang="pt-PT" sz="2000" dirty="0" err="1">
                <a:solidFill>
                  <a:schemeClr val="accent4">
                    <a:lumMod val="50000"/>
                  </a:schemeClr>
                </a:solidFill>
              </a:rPr>
              <a:t>June</a:t>
            </a:r>
            <a:r>
              <a:rPr lang="pt-PT" sz="2000" dirty="0">
                <a:solidFill>
                  <a:schemeClr val="accent4">
                    <a:lumMod val="50000"/>
                  </a:schemeClr>
                </a:solidFill>
              </a:rPr>
              <a:t> | 2023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50BC596-76EF-4ADC-BCB9-91212BEA6F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8701" y="6359739"/>
            <a:ext cx="1828959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9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593E3218-E2D5-DAE4-4AD7-AE8DAFAEA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1EEB22D-F20B-0D86-1AE3-862A509DA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8C4E5D7-D2B2-07AA-38AB-F2FE14720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E80FB-8BAD-4D2E-8A22-AADD21076F68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29BB626-B958-711A-B4C3-0B923E9B5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04AC184-46EA-768E-C4D0-6108EC8D5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6771D-BD5D-4D89-9AA3-4E98B989A58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253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FA4CC585-23FA-CC78-130B-B5146A9E33C9}"/>
              </a:ext>
            </a:extLst>
          </p:cNvPr>
          <p:cNvSpPr txBox="1">
            <a:spLocks/>
          </p:cNvSpPr>
          <p:nvPr/>
        </p:nvSpPr>
        <p:spPr>
          <a:xfrm>
            <a:off x="1488433" y="2037052"/>
            <a:ext cx="9144000" cy="95989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3200" dirty="0">
                <a:solidFill>
                  <a:schemeClr val="accent4">
                    <a:lumMod val="50000"/>
                  </a:schemeClr>
                </a:solidFill>
              </a:rPr>
              <a:t>Título da Apresentação</a:t>
            </a:r>
          </a:p>
          <a:p>
            <a:pPr marL="0" indent="0" algn="ctr">
              <a:buNone/>
            </a:pPr>
            <a:r>
              <a:rPr lang="pt-PT" sz="3200" dirty="0" err="1">
                <a:solidFill>
                  <a:schemeClr val="accent4">
                    <a:lumMod val="50000"/>
                  </a:schemeClr>
                </a:solidFill>
              </a:rPr>
              <a:t>Presentation</a:t>
            </a:r>
            <a:r>
              <a:rPr lang="pt-PT" sz="32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t-PT" sz="3200" dirty="0" err="1">
                <a:solidFill>
                  <a:schemeClr val="accent4">
                    <a:lumMod val="50000"/>
                  </a:schemeClr>
                </a:solidFill>
              </a:rPr>
              <a:t>Title</a:t>
            </a:r>
            <a:endParaRPr lang="pt-PT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1C7B4C34-88F5-A207-44DE-661F30CFB9AA}"/>
              </a:ext>
            </a:extLst>
          </p:cNvPr>
          <p:cNvSpPr txBox="1">
            <a:spLocks/>
          </p:cNvSpPr>
          <p:nvPr/>
        </p:nvSpPr>
        <p:spPr>
          <a:xfrm>
            <a:off x="527776" y="3140240"/>
            <a:ext cx="10906842" cy="959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sz="3200" dirty="0">
              <a:latin typeface="+mj-lt"/>
            </a:endParaRP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426F872-3C87-AE60-5505-CCDE2883C2C5}"/>
              </a:ext>
            </a:extLst>
          </p:cNvPr>
          <p:cNvSpPr txBox="1">
            <a:spLocks/>
          </p:cNvSpPr>
          <p:nvPr/>
        </p:nvSpPr>
        <p:spPr>
          <a:xfrm>
            <a:off x="1102659" y="3558989"/>
            <a:ext cx="9714277" cy="1997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270">
              <a:spcBef>
                <a:spcPts val="1200"/>
              </a:spcBef>
            </a:pP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A.A. Surname</a:t>
            </a:r>
            <a:r>
              <a:rPr lang="en-GB" b="1" baseline="30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1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, B.B. Surname</a:t>
            </a:r>
            <a:r>
              <a:rPr lang="en-GB" b="1" baseline="30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2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, C.C. Surname</a:t>
            </a:r>
            <a:r>
              <a:rPr lang="en-GB" b="1" baseline="30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3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, D.D. Surname</a:t>
            </a:r>
            <a:r>
              <a:rPr lang="en-GB" b="1" baseline="30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1</a:t>
            </a:r>
            <a:endParaRPr lang="pt-PT" sz="4000" dirty="0">
              <a:solidFill>
                <a:schemeClr val="accent4">
                  <a:lumMod val="75000"/>
                </a:schemeClr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342900" lvl="0" indent="-342900" fontAlgn="base">
              <a:spcBef>
                <a:spcPts val="500"/>
              </a:spcBef>
              <a:buFont typeface="+mj-lt"/>
              <a:buAutoNum type="arabicParenBoth"/>
              <a:tabLst>
                <a:tab pos="270510" algn="l"/>
              </a:tabLst>
            </a:pP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 Affiliation of the 1st author, </a:t>
            </a:r>
          </a:p>
          <a:p>
            <a:pPr marL="342900" lvl="0" indent="-342900" fontAlgn="base">
              <a:spcBef>
                <a:spcPts val="500"/>
              </a:spcBef>
              <a:buFont typeface="+mj-lt"/>
              <a:buAutoNum type="arabicParenBoth"/>
              <a:tabLst>
                <a:tab pos="270510" algn="l"/>
              </a:tabLst>
            </a:pP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Affiliation of the 2nd author,</a:t>
            </a:r>
            <a:endParaRPr lang="pt-PT" sz="2000" dirty="0">
              <a:solidFill>
                <a:schemeClr val="accent4">
                  <a:lumMod val="75000"/>
                </a:schemeClr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342900" lvl="0" indent="-342900" fontAlgn="base">
              <a:spcBef>
                <a:spcPts val="500"/>
              </a:spcBef>
              <a:buFont typeface="+mj-lt"/>
              <a:buAutoNum type="arabicParenBoth"/>
              <a:tabLst>
                <a:tab pos="270510" algn="l"/>
              </a:tabLst>
            </a:pP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" panose="02020603050405020304" pitchFamily="18" charset="0"/>
              </a:rPr>
              <a:t> Affiliation of the 3rd author </a:t>
            </a:r>
            <a:endParaRPr lang="pt-PT" sz="2000" dirty="0">
              <a:solidFill>
                <a:schemeClr val="accent4">
                  <a:lumMod val="75000"/>
                </a:schemeClr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endParaRPr lang="pt-PT" sz="20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540E77-40BA-1A6A-9E42-0E937E84B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2042" y="6345039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+mj-lt"/>
                <a:ea typeface="Calibri" pitchFamily="34" charset="0"/>
                <a:cs typeface="Arial" pitchFamily="34" charset="0"/>
              </a:rPr>
              <a:t>Logo A</a:t>
            </a:r>
            <a:endParaRPr kumimoji="0" lang="en-US" sz="1600" b="0" u="none" strike="noStrike" cap="none" normalizeH="0" baseline="0" dirty="0">
              <a:ln>
                <a:noFill/>
              </a:ln>
              <a:effectLst/>
              <a:latin typeface="+mj-lt"/>
              <a:ea typeface="Calibri" pitchFamily="34" charset="0"/>
              <a:cs typeface="Arial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BAF565B-B257-5F6D-4A31-5C7552402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4230" y="6345039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+mj-lt"/>
                <a:ea typeface="Calibri" pitchFamily="34" charset="0"/>
                <a:cs typeface="Arial" pitchFamily="34" charset="0"/>
              </a:rPr>
              <a:t>Logo C</a:t>
            </a:r>
            <a:endParaRPr kumimoji="0" lang="en-US" sz="1600" b="0" u="none" strike="noStrike" cap="none" normalizeH="0" baseline="0" dirty="0">
              <a:ln>
                <a:noFill/>
              </a:ln>
              <a:effectLst/>
              <a:latin typeface="+mj-lt"/>
              <a:ea typeface="Calibri" pitchFamily="34" charset="0"/>
              <a:cs typeface="Arial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07A916-F98C-1EB0-4D12-706B7B93A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7592" y="6345039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+mj-lt"/>
                <a:ea typeface="Calibri" pitchFamily="34" charset="0"/>
                <a:cs typeface="Arial" pitchFamily="34" charset="0"/>
              </a:rPr>
              <a:t>Logo B</a:t>
            </a:r>
            <a:endParaRPr kumimoji="0" lang="en-US" sz="1600" b="0" u="none" strike="noStrike" cap="none" normalizeH="0" baseline="0" dirty="0">
              <a:ln>
                <a:noFill/>
              </a:ln>
              <a:effectLst/>
              <a:latin typeface="+mj-lt"/>
              <a:ea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222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DF214604-F217-CF4E-A2FB-77FD38A44C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75F7D14-C8E1-FC27-1CA0-D03D33E11E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E1E1EEEC-144A-8319-B006-F8D8062C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5709" y="6407661"/>
            <a:ext cx="1356013" cy="365125"/>
          </a:xfrm>
        </p:spPr>
        <p:txBody>
          <a:bodyPr/>
          <a:lstStyle/>
          <a:p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7GSC 2023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chemeClr val="accent4">
                    <a:lumMod val="75000"/>
                  </a:schemeClr>
                </a:solidFill>
              </a:rPr>
              <a:t>10</a:t>
            </a:fld>
            <a:endParaRPr lang="pt-PT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2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A99FA8EE-308B-136E-2555-E6E0E595A1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B949532-8D8E-BD2F-9807-4D46A6910A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F323AB9B-24BA-04C6-52A7-C5A8A05E8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14" y="6407661"/>
            <a:ext cx="1234208" cy="365125"/>
          </a:xfrm>
        </p:spPr>
        <p:txBody>
          <a:bodyPr/>
          <a:lstStyle/>
          <a:p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7GSC 2023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chemeClr val="accent4">
                    <a:lumMod val="75000"/>
                  </a:schemeClr>
                </a:solidFill>
              </a:rPr>
              <a:t>2</a:t>
            </a:fld>
            <a:endParaRPr lang="pt-PT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0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A99FA8EE-308B-136E-2555-E6E0E595A1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B949532-8D8E-BD2F-9807-4D46A6910A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F323AB9B-24BA-04C6-52A7-C5A8A05E8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14" y="6407661"/>
            <a:ext cx="1234208" cy="365125"/>
          </a:xfrm>
        </p:spPr>
        <p:txBody>
          <a:bodyPr/>
          <a:lstStyle/>
          <a:p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7GSC 2023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chemeClr val="accent4">
                    <a:lumMod val="75000"/>
                  </a:schemeClr>
                </a:solidFill>
              </a:rPr>
              <a:t>3</a:t>
            </a:fld>
            <a:endParaRPr lang="pt-PT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97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DF214604-F217-CF4E-A2FB-77FD38A44C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75F7D14-C8E1-FC27-1CA0-D03D33E11E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E1E1EEEC-144A-8319-B006-F8D8062C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14" y="6407661"/>
            <a:ext cx="1234208" cy="365125"/>
          </a:xfrm>
        </p:spPr>
        <p:txBody>
          <a:bodyPr/>
          <a:lstStyle/>
          <a:p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7GSC 2023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chemeClr val="accent4">
                    <a:lumMod val="75000"/>
                  </a:schemeClr>
                </a:solidFill>
              </a:rPr>
              <a:t>4</a:t>
            </a:fld>
            <a:endParaRPr lang="pt-PT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053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DF214604-F217-CF4E-A2FB-77FD38A44C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75F7D14-C8E1-FC27-1CA0-D03D33E11E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E1E1EEEC-144A-8319-B006-F8D8062C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14" y="6407661"/>
            <a:ext cx="1234208" cy="365125"/>
          </a:xfrm>
        </p:spPr>
        <p:txBody>
          <a:bodyPr/>
          <a:lstStyle/>
          <a:p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7GSC 2023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chemeClr val="accent4">
                    <a:lumMod val="75000"/>
                  </a:schemeClr>
                </a:solidFill>
              </a:rPr>
              <a:t>5</a:t>
            </a:fld>
            <a:endParaRPr lang="pt-PT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31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DF214604-F217-CF4E-A2FB-77FD38A44C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75F7D14-C8E1-FC27-1CA0-D03D33E11E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E1E1EEEC-144A-8319-B006-F8D8062C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14" y="6407661"/>
            <a:ext cx="1234208" cy="365125"/>
          </a:xfrm>
        </p:spPr>
        <p:txBody>
          <a:bodyPr/>
          <a:lstStyle/>
          <a:p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7GSC 2023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chemeClr val="accent4">
                    <a:lumMod val="75000"/>
                  </a:schemeClr>
                </a:solidFill>
              </a:rPr>
              <a:t>6</a:t>
            </a:fld>
            <a:endParaRPr lang="pt-PT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135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DF214604-F217-CF4E-A2FB-77FD38A44C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75F7D14-C8E1-FC27-1CA0-D03D33E11E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E1E1EEEC-144A-8319-B006-F8D8062C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14" y="6407661"/>
            <a:ext cx="1234208" cy="365125"/>
          </a:xfrm>
        </p:spPr>
        <p:txBody>
          <a:bodyPr/>
          <a:lstStyle/>
          <a:p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7GSC 2023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chemeClr val="accent4">
                    <a:lumMod val="75000"/>
                  </a:schemeClr>
                </a:solidFill>
              </a:rPr>
              <a:t>7</a:t>
            </a:fld>
            <a:endParaRPr lang="pt-PT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432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DF214604-F217-CF4E-A2FB-77FD38A44C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75F7D14-C8E1-FC27-1CA0-D03D33E11E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E1E1EEEC-144A-8319-B006-F8D8062C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14" y="6407661"/>
            <a:ext cx="1234208" cy="365125"/>
          </a:xfrm>
        </p:spPr>
        <p:txBody>
          <a:bodyPr/>
          <a:lstStyle/>
          <a:p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7GSC 2023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chemeClr val="accent4">
                    <a:lumMod val="75000"/>
                  </a:schemeClr>
                </a:solidFill>
              </a:rPr>
              <a:t>8</a:t>
            </a:fld>
            <a:endParaRPr lang="pt-PT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57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DF214604-F217-CF4E-A2FB-77FD38A44C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75F7D14-C8E1-FC27-1CA0-D03D33E11E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E1E1EEEC-144A-8319-B006-F8D8062C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14" y="6407661"/>
            <a:ext cx="1234208" cy="365125"/>
          </a:xfrm>
        </p:spPr>
        <p:txBody>
          <a:bodyPr/>
          <a:lstStyle/>
          <a:p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7GSC 2023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chemeClr val="accent4">
                    <a:lumMod val="75000"/>
                  </a:schemeClr>
                </a:solidFill>
              </a:rPr>
              <a:t>9</a:t>
            </a:fld>
            <a:endParaRPr lang="pt-PT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640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Roxo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89</Words>
  <Application>Microsoft Office PowerPoint</Application>
  <PresentationFormat>Ecrã Panorâmico</PresentationFormat>
  <Paragraphs>18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Miguel Martins Pereira</dc:creator>
  <cp:lastModifiedBy>User</cp:lastModifiedBy>
  <cp:revision>7</cp:revision>
  <dcterms:created xsi:type="dcterms:W3CDTF">2023-04-18T17:02:24Z</dcterms:created>
  <dcterms:modified xsi:type="dcterms:W3CDTF">2023-05-29T16:21:30Z</dcterms:modified>
</cp:coreProperties>
</file>